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85" r:id="rId5"/>
    <p:sldId id="259" r:id="rId6"/>
    <p:sldId id="262" r:id="rId7"/>
    <p:sldId id="261" r:id="rId8"/>
    <p:sldId id="287" r:id="rId9"/>
    <p:sldId id="264" r:id="rId10"/>
    <p:sldId id="265" r:id="rId11"/>
    <p:sldId id="281" r:id="rId12"/>
    <p:sldId id="268" r:id="rId13"/>
    <p:sldId id="269" r:id="rId14"/>
    <p:sldId id="286" r:id="rId15"/>
    <p:sldId id="288" r:id="rId16"/>
    <p:sldId id="289" r:id="rId17"/>
    <p:sldId id="290" r:id="rId18"/>
    <p:sldId id="260" r:id="rId19"/>
    <p:sldId id="279" r:id="rId20"/>
    <p:sldId id="282" r:id="rId21"/>
    <p:sldId id="273" r:id="rId22"/>
    <p:sldId id="274" r:id="rId23"/>
    <p:sldId id="275" r:id="rId24"/>
    <p:sldId id="276" r:id="rId25"/>
    <p:sldId id="277" r:id="rId26"/>
    <p:sldId id="283" r:id="rId27"/>
    <p:sldId id="278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026" autoAdjust="0"/>
    <p:restoredTop sz="89984" autoAdjust="0"/>
  </p:normalViewPr>
  <p:slideViewPr>
    <p:cSldViewPr>
      <p:cViewPr>
        <p:scale>
          <a:sx n="75" d="100"/>
          <a:sy n="75" d="100"/>
        </p:scale>
        <p:origin x="-170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71A42-E6F0-440B-91BC-86459F99C6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DA18B-A814-4DC7-9162-DE1A9673EC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90DD8-2E2D-48B4-BC35-2189E0C3B2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E77F0-585E-4157-8B97-EECE0139C7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6682A-0987-4938-95E0-E602A47B32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D0ABE-69DE-4290-B0E8-A65D6064B2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4C6E1-EA4F-4B2A-A931-37AA716D0C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877A5-CF98-4B6F-A53C-480CA6346A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25C8F-62FA-4265-8417-007CEC7006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B4D18-83E6-4352-87C6-62A23C4605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90DA4-4A40-4C55-A2B2-78887194CE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953B9DA-D7A4-4E9D-87C0-790ABF09A3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Hp\Mis%20documentos\web%20universidad\El%20valiente%20Desperaux-0.m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s-ES" smtClean="0">
                <a:solidFill>
                  <a:srgbClr val="009900"/>
                </a:solidFill>
              </a:rPr>
              <a:t>¿</a:t>
            </a:r>
            <a:r>
              <a:rPr lang="es-ES" sz="4800" smtClean="0">
                <a:solidFill>
                  <a:srgbClr val="009900"/>
                </a:solidFill>
              </a:rPr>
              <a:t>UN NEOBARROCO ACTUAL</a:t>
            </a:r>
            <a:r>
              <a:rPr lang="es-ES" smtClean="0">
                <a:solidFill>
                  <a:srgbClr val="009900"/>
                </a:solidFill>
              </a:rPr>
              <a:t>? [Veamos...]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-457200" y="0"/>
            <a:ext cx="10058400" cy="914400"/>
          </a:xfrm>
        </p:spPr>
        <p:txBody>
          <a:bodyPr/>
          <a:lstStyle/>
          <a:p>
            <a:pPr eaLnBrk="1" hangingPunct="1"/>
            <a:r>
              <a:rPr lang="es-ES" smtClean="0"/>
              <a:t>1.Temas barrocos reinterpretados:Retrato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991600" cy="5257800"/>
          </a:xfrm>
        </p:spPr>
        <p:txBody>
          <a:bodyPr/>
          <a:lstStyle/>
          <a:p>
            <a:pPr eaLnBrk="1" hangingPunct="1"/>
            <a:r>
              <a:rPr lang="es-ES" smtClean="0"/>
              <a:t>Velázquez (1599-1660)  /  Fernando Botero (1932)</a:t>
            </a:r>
          </a:p>
        </p:txBody>
      </p:sp>
      <p:pic>
        <p:nvPicPr>
          <p:cNvPr id="3076" name="Picture 6" descr="C:\Documents and Settings\Hp\Mis documentos\Web materiales\Materiales Barroco\01 Materiales y cosas de Barroco\General\Imágenes Para P.Points\Complementos al P.P\Neobarroco\Neobarroco corto\01 Princes_aMargarita_Meni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600200"/>
            <a:ext cx="3849688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Documents and Settings\Hp\Mis documentos\Web materiales\Materiales Barroco\01 Materiales y cosas de Barroco\General\Imágenes Para P.Points\Complementos al P.P\Neobarroco\Neobarroco corto\02 bot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1524000"/>
            <a:ext cx="403225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-152400" y="0"/>
            <a:ext cx="9525000" cy="990600"/>
          </a:xfrm>
        </p:spPr>
        <p:txBody>
          <a:bodyPr/>
          <a:lstStyle/>
          <a:p>
            <a:pPr algn="l" eaLnBrk="1" hangingPunct="1"/>
            <a:r>
              <a:rPr lang="es-ES" smtClean="0"/>
              <a:t>1.Temas barrocos reinterpretados:Retrato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990600"/>
            <a:ext cx="4343400" cy="5638800"/>
          </a:xfrm>
        </p:spPr>
        <p:txBody>
          <a:bodyPr/>
          <a:lstStyle/>
          <a:p>
            <a:pPr eaLnBrk="1" hangingPunct="1"/>
            <a:r>
              <a:rPr lang="es-ES" smtClean="0"/>
              <a:t>Velázquez (1599-1660)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990600"/>
            <a:ext cx="4267200" cy="5562600"/>
          </a:xfrm>
        </p:spPr>
        <p:txBody>
          <a:bodyPr/>
          <a:lstStyle/>
          <a:p>
            <a:pPr eaLnBrk="1" hangingPunct="1"/>
            <a:r>
              <a:rPr lang="es-ES" smtClean="0"/>
              <a:t>Picasso (1881-1973)</a:t>
            </a:r>
          </a:p>
        </p:txBody>
      </p:sp>
      <p:pic>
        <p:nvPicPr>
          <p:cNvPr id="4101" name="Picture 6" descr="F:\proyectos web siglo xvii\Fotos comprimidas\velazquez_infanta 165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0"/>
            <a:ext cx="41608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7" descr="F:\proyectos web siglo xvii\Fotos\art_picasso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3450" y="1524000"/>
            <a:ext cx="4233863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050"/>
          <p:cNvSpPr>
            <a:spLocks noGrp="1" noChangeArrowheads="1"/>
          </p:cNvSpPr>
          <p:nvPr>
            <p:ph type="title"/>
          </p:nvPr>
        </p:nvSpPr>
        <p:spPr>
          <a:xfrm>
            <a:off x="-190500" y="152400"/>
            <a:ext cx="9525000" cy="914400"/>
          </a:xfrm>
        </p:spPr>
        <p:txBody>
          <a:bodyPr/>
          <a:lstStyle/>
          <a:p>
            <a:pPr eaLnBrk="1" hangingPunct="1"/>
            <a:r>
              <a:rPr lang="es-ES" sz="4000" smtClean="0"/>
              <a:t>1.Temas barrocos reinterpretados:Retrato</a:t>
            </a:r>
            <a:br>
              <a:rPr lang="es-ES" sz="4000" smtClean="0"/>
            </a:br>
            <a:r>
              <a:rPr lang="es-ES" sz="4000" smtClean="0"/>
              <a:t>y publicidad</a:t>
            </a:r>
          </a:p>
        </p:txBody>
      </p:sp>
      <p:sp>
        <p:nvSpPr>
          <p:cNvPr id="5123" name="Rectangle 2051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143000"/>
            <a:ext cx="4343400" cy="5486400"/>
          </a:xfrm>
        </p:spPr>
        <p:txBody>
          <a:bodyPr/>
          <a:lstStyle/>
          <a:p>
            <a:pPr eaLnBrk="1" hangingPunct="1"/>
            <a:r>
              <a:rPr lang="es-ES" smtClean="0"/>
              <a:t>Velázquez (1599-1660)</a:t>
            </a:r>
          </a:p>
        </p:txBody>
      </p:sp>
      <p:sp>
        <p:nvSpPr>
          <p:cNvPr id="5124" name="Rectangle 2052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143000"/>
            <a:ext cx="4267200" cy="5410200"/>
          </a:xfrm>
        </p:spPr>
        <p:txBody>
          <a:bodyPr/>
          <a:lstStyle/>
          <a:p>
            <a:pPr eaLnBrk="1" hangingPunct="1"/>
            <a:r>
              <a:rPr lang="es-ES" smtClean="0"/>
              <a:t>El Corte Inglés (2009)</a:t>
            </a:r>
          </a:p>
        </p:txBody>
      </p:sp>
      <p:pic>
        <p:nvPicPr>
          <p:cNvPr id="5125" name="Picture 2055" descr="C:\Documents and Settings\Hp\Mis documentos\Web materiales\Materiales Barroco\01 Materiales y cosas de Barroco\General\Imágenes Para P.Points\ARTE BARROCO\01 ESTETICA COMPRIMIDOS\27 menina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00200"/>
            <a:ext cx="37592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Picture 2057" descr="C:\Documents and Settings\Hp\Mis documentos\Web materiales\Materiales Barroco\01 Materiales y cosas de Barroco\General\Imágenes Para P.Points\Meninas Corte ing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600200"/>
            <a:ext cx="4191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/>
            <a:r>
              <a:rPr lang="es-ES" smtClean="0"/>
              <a:t>2.-Temas barrocos: Enanos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991600" cy="5257800"/>
          </a:xfrm>
        </p:spPr>
        <p:txBody>
          <a:bodyPr/>
          <a:lstStyle/>
          <a:p>
            <a:pPr eaLnBrk="1" hangingPunct="1"/>
            <a:r>
              <a:rPr lang="es-ES" smtClean="0"/>
              <a:t>Velázquez (1599-1660)     Fernando Botero (1932)</a:t>
            </a:r>
          </a:p>
        </p:txBody>
      </p:sp>
      <p:pic>
        <p:nvPicPr>
          <p:cNvPr id="6148" name="Picture 8" descr="C:\Documents and Settings\Hp\Mis documentos\Web materiales\Materiales Barroco\01 Materiales y cosas de Barroco\General\Imágenes Para P.Points\Complementos al P.P\Neobarroco\Neobarroco corto\05 Niño de Vallecas 1643-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371600"/>
            <a:ext cx="394335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C:\Documents and Settings\Hp\Mis documentos\Web materiales\Materiales Barroco\01 Materiales y cosas de Barroco\General\Imágenes Para P.Points\Complementos al P.P\Neobarroco\Neobarroco corto\06 ni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371600"/>
            <a:ext cx="4173538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/>
            <a:r>
              <a:rPr lang="es-ES" smtClean="0"/>
              <a:t>2a.-Temas barrocos: Enanos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991600" cy="5257800"/>
          </a:xfrm>
        </p:spPr>
        <p:txBody>
          <a:bodyPr/>
          <a:lstStyle/>
          <a:p>
            <a:pPr eaLnBrk="1" hangingPunct="1"/>
            <a:r>
              <a:rPr lang="es-ES" smtClean="0"/>
              <a:t>Velázquez (1599-1660)     Carlos Aires (1974)</a:t>
            </a:r>
          </a:p>
        </p:txBody>
      </p:sp>
      <p:pic>
        <p:nvPicPr>
          <p:cNvPr id="7172" name="Picture 9" descr="C:\Documents and Settings\Hp\Mis documentos\Web materiales\Materiales Barroco\01 Materiales y cosas de Barroco\General\Imágenes Para P.Points\Complementos al P.P\Neobarroco\Neobarroco corto\07 v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447800"/>
            <a:ext cx="3776663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 descr="C:\Documents and Settings\Hp\Mis documentos\Web materiales\Materiales Barroco\01 Materiales y cosas de Barroco\General\Imágenes Para P.Points\Complementos al P.P\Neobarroco\Neobarroco corto\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1905000"/>
            <a:ext cx="4851400" cy="401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/>
            <a:r>
              <a:rPr lang="es-ES" smtClean="0"/>
              <a:t>3.-Temas barrocos: Espejo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991600" cy="5257800"/>
          </a:xfrm>
        </p:spPr>
        <p:txBody>
          <a:bodyPr/>
          <a:lstStyle/>
          <a:p>
            <a:pPr eaLnBrk="1" hangingPunct="1"/>
            <a:r>
              <a:rPr lang="es-ES" smtClean="0"/>
              <a:t>Rubens (1577-1640)      /      Fdo. Botero (1932)</a:t>
            </a:r>
          </a:p>
        </p:txBody>
      </p:sp>
      <p:pic>
        <p:nvPicPr>
          <p:cNvPr id="8196" name="Picture 9" descr="C:\Documents and Settings\Hp\Mis documentos\Web materiales\Materiales Barroco\01 Materiales y cosas de Barroco\General\Imágenes Para P.Points\Complementos al P.P\Neobarroco\Neobarroco corto\09 rube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524000"/>
            <a:ext cx="4068762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0" descr="C:\Documents and Settings\Hp\Mis documentos\Web materiales\Materiales Barroco\01 Materiales y cosas de Barroco\General\Imágenes Para P.Points\Complementos al P.P\Neobarroco\Neobarroco corto\10 bot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3138" y="1447800"/>
            <a:ext cx="4094162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/>
            <a:r>
              <a:rPr lang="es-ES" smtClean="0"/>
              <a:t>3.-Temas barrocos: Espejo</a:t>
            </a:r>
          </a:p>
        </p:txBody>
      </p:sp>
      <p:pic>
        <p:nvPicPr>
          <p:cNvPr id="9219" name="3 Marcador de contenido" descr="arthistory Barby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1125538"/>
            <a:ext cx="4075113" cy="4445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-152400" y="0"/>
            <a:ext cx="10058400" cy="914400"/>
          </a:xfrm>
        </p:spPr>
        <p:txBody>
          <a:bodyPr/>
          <a:lstStyle/>
          <a:p>
            <a:pPr algn="l" eaLnBrk="1" hangingPunct="1"/>
            <a:r>
              <a:rPr lang="es-ES" smtClean="0"/>
              <a:t>4.-Temas barrocos: cuadro en el cuadro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991600" cy="5257800"/>
          </a:xfrm>
        </p:spPr>
        <p:txBody>
          <a:bodyPr/>
          <a:lstStyle/>
          <a:p>
            <a:pPr eaLnBrk="1" hangingPunct="1"/>
            <a:endParaRPr lang="es-ES" smtClean="0"/>
          </a:p>
          <a:p>
            <a:pPr eaLnBrk="1" hangingPunct="1"/>
            <a:r>
              <a:rPr lang="es-ES" smtClean="0"/>
              <a:t>Francken (1636)            /   Carlos Nadal (1992)</a:t>
            </a:r>
          </a:p>
        </p:txBody>
      </p:sp>
      <p:pic>
        <p:nvPicPr>
          <p:cNvPr id="10244" name="Picture 8" descr="C:\Documents and Settings\Hp\Mis documentos\Web materiales\Materiales Barroco\01 Materiales y cosas de Barroco\General\Imágenes Para P.Points\Complementos al P.P\Neobarroco\Neobarroco corto\11 Francken art_room 16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379663"/>
            <a:ext cx="42672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9" descr="C:\Documents and Settings\Hp\Mis documentos\Web materiales\Materiales Barroco\01 Materiales y cosas de Barroco\General\Imágenes Para P.Points\Complementos al P.P\Neobarroco\Neobarroco corto\12 Carlos Nadal. Grand collection 19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2362200"/>
            <a:ext cx="4953000" cy="37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9144000" cy="914400"/>
          </a:xfrm>
        </p:spPr>
        <p:txBody>
          <a:bodyPr/>
          <a:lstStyle/>
          <a:p>
            <a:pPr algn="l" eaLnBrk="1" hangingPunct="1"/>
            <a:r>
              <a:rPr lang="es-ES" smtClean="0"/>
              <a:t>5.-Temas barrocos: bodegones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838200"/>
            <a:ext cx="8991600" cy="5257800"/>
          </a:xfrm>
        </p:spPr>
        <p:txBody>
          <a:bodyPr/>
          <a:lstStyle/>
          <a:p>
            <a:pPr eaLnBrk="1" hangingPunct="1"/>
            <a:endParaRPr lang="es-ES" smtClean="0"/>
          </a:p>
          <a:p>
            <a:pPr algn="ctr" eaLnBrk="1" hangingPunct="1"/>
            <a:r>
              <a:rPr lang="es-ES" smtClean="0"/>
              <a:t>Arcimboldo (1527-93)            </a:t>
            </a:r>
          </a:p>
        </p:txBody>
      </p:sp>
      <p:pic>
        <p:nvPicPr>
          <p:cNvPr id="11268" name="Picture 8" descr="C:\Documents and Settings\Hp\Mis documentos\Web materiales\Materiales Barroco\01 Materiales y cosas de Barroco\General\Imágenes Para P.Points\Complementos al P.P\Neobarroco\Neobarroco corto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981200"/>
            <a:ext cx="348297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C:\Documents and Settings\Hp\Mis documentos\Web materiales\Materiales Barroco\01 Materiales y cosas de Barroco\General\Imágenes Para P.Points\Complementos al P.P\Neobarroco\Neobarroco corto\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1981200"/>
            <a:ext cx="3240088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14400"/>
          </a:xfrm>
        </p:spPr>
        <p:txBody>
          <a:bodyPr/>
          <a:lstStyle/>
          <a:p>
            <a:pPr eaLnBrk="1" hangingPunct="1"/>
            <a:r>
              <a:rPr lang="es-ES" smtClean="0"/>
              <a:t>5b.- Temas barrocos: bodegones</a:t>
            </a:r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838200"/>
            <a:ext cx="7772400" cy="5257800"/>
          </a:xfrm>
        </p:spPr>
        <p:txBody>
          <a:bodyPr/>
          <a:lstStyle/>
          <a:p>
            <a:pPr algn="ctr" eaLnBrk="1" hangingPunct="1"/>
            <a:r>
              <a:rPr lang="es-ES" smtClean="0"/>
              <a:t>Publicidad actual (2008)</a:t>
            </a:r>
          </a:p>
          <a:p>
            <a:pPr eaLnBrk="1" hangingPunct="1">
              <a:buFontTx/>
              <a:buNone/>
            </a:pPr>
            <a:endParaRPr lang="es-ES" smtClean="0"/>
          </a:p>
        </p:txBody>
      </p:sp>
      <p:pic>
        <p:nvPicPr>
          <p:cNvPr id="12292" name="Picture 1030" descr="C:\Documents and Settings\Hp\Mis documentos\Web materiales\Materiales Barroco\01 Materiales y cosas de Barroco\General\Imágenes Para P.Points\Complementos al P.P\Neobarroco\Neobarroco corto\15 Reyes 2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71600"/>
            <a:ext cx="79248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066800"/>
          </a:xfrm>
        </p:spPr>
        <p:txBody>
          <a:bodyPr/>
          <a:lstStyle/>
          <a:p>
            <a:pPr eaLnBrk="1" hangingPunct="1"/>
            <a:r>
              <a:rPr lang="es-ES" smtClean="0"/>
              <a:t>5c.- Temas barrocos: bodegones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14400"/>
            <a:ext cx="7772400" cy="5181600"/>
          </a:xfrm>
        </p:spPr>
        <p:txBody>
          <a:bodyPr/>
          <a:lstStyle/>
          <a:p>
            <a:pPr algn="ctr" eaLnBrk="1" hangingPunct="1"/>
            <a:r>
              <a:rPr lang="es-ES" smtClean="0"/>
              <a:t>Publicidad (Agencia DDB Milán)</a:t>
            </a:r>
          </a:p>
        </p:txBody>
      </p:sp>
      <p:pic>
        <p:nvPicPr>
          <p:cNvPr id="13316" name="Picture 8" descr="C:\Documents and Settings\Hp\Mis documentos\Web materiales\Materiales Barroco\01 Materiales y cosas de Barroco\General\Imágenes Para P.Points\Complementos al P.P\Neobarroco\Neobarroco corto\16 Ca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514600"/>
            <a:ext cx="5080000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9" descr="C:\Documents and Settings\Hp\Mis documentos\Web materiales\Materiales Barroco\01 Materiales y cosas de Barroco\General\Imágenes Para P.Points\Complementos al P.P\Neobarroco\Neobarroco corto\17 sn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1524000"/>
            <a:ext cx="35814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228600"/>
            <a:ext cx="7772400" cy="1066800"/>
          </a:xfrm>
        </p:spPr>
        <p:txBody>
          <a:bodyPr/>
          <a:lstStyle/>
          <a:p>
            <a:pPr eaLnBrk="1" hangingPunct="1"/>
            <a:r>
              <a:rPr lang="es-ES" smtClean="0"/>
              <a:t>5d.- Temas barrocos: bodegones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762000"/>
            <a:ext cx="7772400" cy="5334000"/>
          </a:xfrm>
        </p:spPr>
        <p:txBody>
          <a:bodyPr/>
          <a:lstStyle/>
          <a:p>
            <a:pPr algn="ctr" eaLnBrk="1" hangingPunct="1"/>
            <a:r>
              <a:rPr lang="es-ES" smtClean="0"/>
              <a:t>Publicidad: Till Novak (1980)</a:t>
            </a:r>
          </a:p>
        </p:txBody>
      </p:sp>
      <p:pic>
        <p:nvPicPr>
          <p:cNvPr id="14340" name="Picture 7" descr="C:\Documents and Settings\Hp\Mis documentos\Web materiales\Materiales Barroco\01 Materiales y cosas de Barroco\General\Imágenes Para P.Points\Complementos al P.P\Neobarroco\Neobarroco corto\18 Till Nowak w.framebox.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95400"/>
            <a:ext cx="6172200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685800"/>
          </a:xfrm>
        </p:spPr>
        <p:txBody>
          <a:bodyPr/>
          <a:lstStyle/>
          <a:p>
            <a:pPr eaLnBrk="1" hangingPunct="1"/>
            <a:r>
              <a:rPr lang="es-ES" smtClean="0"/>
              <a:t>Y ahora, un arcimboldo animado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pPr eaLnBrk="1" hangingPunct="1"/>
            <a:r>
              <a:rPr lang="es-ES" smtClean="0"/>
              <a:t>El valiente Desperaux (2008)</a:t>
            </a:r>
          </a:p>
        </p:txBody>
      </p:sp>
      <p:pic>
        <p:nvPicPr>
          <p:cNvPr id="38917" name="El valiente Desperaux-0.m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62100" y="1600200"/>
            <a:ext cx="60198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9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89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9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89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1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Vanitas contemporáneas</a:t>
            </a:r>
          </a:p>
        </p:txBody>
      </p:sp>
      <p:pic>
        <p:nvPicPr>
          <p:cNvPr id="16387" name="6 Marcador de contenido" descr="paula_rego_Vanitas, 200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020888"/>
            <a:ext cx="9144000" cy="2776537"/>
          </a:xfrm>
        </p:spPr>
      </p:pic>
      <p:sp>
        <p:nvSpPr>
          <p:cNvPr id="16388" name="7 CuadroTexto"/>
          <p:cNvSpPr txBox="1">
            <a:spLocks noChangeArrowheads="1"/>
          </p:cNvSpPr>
          <p:nvPr/>
        </p:nvSpPr>
        <p:spPr bwMode="auto">
          <a:xfrm>
            <a:off x="2268538" y="4941888"/>
            <a:ext cx="46799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Paula Rego (n.1935): Vanitas (2006)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3 Título"/>
          <p:cNvSpPr>
            <a:spLocks noGrp="1"/>
          </p:cNvSpPr>
          <p:nvPr>
            <p:ph type="title"/>
          </p:nvPr>
        </p:nvSpPr>
        <p:spPr>
          <a:xfrm>
            <a:off x="755650" y="0"/>
            <a:ext cx="7772400" cy="1143000"/>
          </a:xfrm>
        </p:spPr>
        <p:txBody>
          <a:bodyPr/>
          <a:lstStyle/>
          <a:p>
            <a:pPr eaLnBrk="1" hangingPunct="1"/>
            <a:r>
              <a:rPr lang="es-ES" smtClean="0"/>
              <a:t>Vanitas contemporáneas</a:t>
            </a:r>
          </a:p>
        </p:txBody>
      </p:sp>
      <p:pic>
        <p:nvPicPr>
          <p:cNvPr id="17411" name="6 Marcador de contenido" descr="Ferri vanitas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00" y="1873250"/>
            <a:ext cx="5013325" cy="3492500"/>
          </a:xfrm>
        </p:spPr>
      </p:pic>
      <p:pic>
        <p:nvPicPr>
          <p:cNvPr id="17412" name="7 Marcador de contenido" descr="roberto.ferri4_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981075"/>
            <a:ext cx="3743325" cy="5484813"/>
          </a:xfrm>
        </p:spPr>
      </p:pic>
      <p:sp>
        <p:nvSpPr>
          <p:cNvPr id="17413" name="8 CuadroTexto"/>
          <p:cNvSpPr txBox="1">
            <a:spLocks noChangeArrowheads="1"/>
          </p:cNvSpPr>
          <p:nvPr/>
        </p:nvSpPr>
        <p:spPr bwMode="auto">
          <a:xfrm>
            <a:off x="971550" y="5589588"/>
            <a:ext cx="3209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Roberto Ferri (n. 1978), </a:t>
            </a:r>
          </a:p>
          <a:p>
            <a:r>
              <a:rPr lang="es-ES"/>
              <a:t>un nuevo Caravaggio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/>
            <a:r>
              <a:rPr lang="es-ES" smtClean="0"/>
              <a:t>Vanitas contemporáneas</a:t>
            </a:r>
          </a:p>
        </p:txBody>
      </p:sp>
      <p:pic>
        <p:nvPicPr>
          <p:cNvPr id="18435" name="4 Marcador de contenido" descr="2allegor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12875"/>
            <a:ext cx="4294188" cy="4352925"/>
          </a:xfrm>
        </p:spPr>
      </p:pic>
      <p:pic>
        <p:nvPicPr>
          <p:cNvPr id="18436" name="5 Marcador de contenido" descr="roberto Ferri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84663" y="1944688"/>
            <a:ext cx="4859337" cy="3443287"/>
          </a:xfrm>
        </p:spPr>
      </p:pic>
      <p:sp>
        <p:nvSpPr>
          <p:cNvPr id="18437" name="6 CuadroTexto"/>
          <p:cNvSpPr txBox="1">
            <a:spLocks noChangeArrowheads="1"/>
          </p:cNvSpPr>
          <p:nvPr/>
        </p:nvSpPr>
        <p:spPr bwMode="auto">
          <a:xfrm>
            <a:off x="1116013" y="5876925"/>
            <a:ext cx="1627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Valdés Leal</a:t>
            </a:r>
          </a:p>
        </p:txBody>
      </p:sp>
      <p:sp>
        <p:nvSpPr>
          <p:cNvPr id="18438" name="7 CuadroTexto"/>
          <p:cNvSpPr txBox="1">
            <a:spLocks noChangeArrowheads="1"/>
          </p:cNvSpPr>
          <p:nvPr/>
        </p:nvSpPr>
        <p:spPr bwMode="auto">
          <a:xfrm>
            <a:off x="5867400" y="5661025"/>
            <a:ext cx="1851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Roberto Ferri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/>
            <a:r>
              <a:rPr lang="es-ES" smtClean="0"/>
              <a:t>6.-Temas barrocos:Muerte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991600" cy="5257800"/>
          </a:xfrm>
        </p:spPr>
        <p:txBody>
          <a:bodyPr/>
          <a:lstStyle/>
          <a:p>
            <a:pPr eaLnBrk="1" hangingPunct="1"/>
            <a:r>
              <a:rPr lang="es-ES" smtClean="0"/>
              <a:t>Hans Baldung (1484-1545)/      Fdo. Botero (1932)</a:t>
            </a:r>
          </a:p>
        </p:txBody>
      </p:sp>
      <p:pic>
        <p:nvPicPr>
          <p:cNvPr id="19460" name="Picture 8" descr="C:\Documents and Settings\Hp\Mis documentos\Web materiales\Materiales Barroco\01 Materiales y cosas de Barroco\General\Imágenes Para P.Points\Complementos al P.P\Neobarroco\Neobarroco corto\19 Death and the Maiden (1518,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447800"/>
            <a:ext cx="2995613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9" descr="C:\Documents and Settings\Hp\Mis documentos\Web materiales\Materiales Barroco\01 Materiales y cosas de Barroco\General\Imágenes Para P.Points\Complementos al P.P\Neobarroco\Neobarroco corto\20 Un_consuelo_53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0275" y="1447800"/>
            <a:ext cx="4098925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152400"/>
            <a:ext cx="10058400" cy="762000"/>
          </a:xfrm>
        </p:spPr>
        <p:txBody>
          <a:bodyPr/>
          <a:lstStyle/>
          <a:p>
            <a:pPr eaLnBrk="1" hangingPunct="1"/>
            <a:r>
              <a:rPr lang="es-ES" smtClean="0"/>
              <a:t>6e.Temas barrocos:Muerte antigua/ </a:t>
            </a:r>
            <a:br>
              <a:rPr lang="es-ES" smtClean="0"/>
            </a:br>
            <a:r>
              <a:rPr lang="es-ES" smtClean="0"/>
              <a:t>moderna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991600" cy="4876800"/>
          </a:xfrm>
        </p:spPr>
        <p:txBody>
          <a:bodyPr/>
          <a:lstStyle/>
          <a:p>
            <a:pPr eaLnBrk="1" hangingPunct="1"/>
            <a:r>
              <a:rPr lang="es-ES" smtClean="0"/>
              <a:t>Damien Hirst (1965): </a:t>
            </a:r>
          </a:p>
          <a:p>
            <a:pPr eaLnBrk="1" hangingPunct="1">
              <a:buFontTx/>
              <a:buNone/>
            </a:pPr>
            <a:r>
              <a:rPr lang="es-ES" smtClean="0"/>
              <a:t>     “Por el amor de Dios”</a:t>
            </a:r>
          </a:p>
          <a:p>
            <a:pPr eaLnBrk="1" hangingPunct="1">
              <a:buFontTx/>
              <a:buNone/>
            </a:pPr>
            <a:endParaRPr lang="es-ES" smtClean="0"/>
          </a:p>
        </p:txBody>
      </p:sp>
      <p:pic>
        <p:nvPicPr>
          <p:cNvPr id="20484" name="Picture 7" descr="C:\Documents and Settings\Hp\Mis documentos\Web materiales\Materiales Barroco\01 Materiales y cosas de Barroco\General\Imágenes Para P.Points\Complementos al P.P\Neobarroco\Neobarroco corto\28 Hirst. Por el amor de Di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1863" y="1219200"/>
            <a:ext cx="4122737" cy="54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152400"/>
            <a:ext cx="10058400" cy="762000"/>
          </a:xfrm>
        </p:spPr>
        <p:txBody>
          <a:bodyPr/>
          <a:lstStyle/>
          <a:p>
            <a:pPr eaLnBrk="1" hangingPunct="1"/>
            <a:r>
              <a:rPr lang="es-ES" smtClean="0"/>
              <a:t>6e.Temas barrocos:Muerte antigua/ </a:t>
            </a:r>
            <a:br>
              <a:rPr lang="es-ES" smtClean="0"/>
            </a:br>
            <a:r>
              <a:rPr lang="es-ES" smtClean="0"/>
              <a:t>moderna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991600" cy="4876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sz="2200" smtClean="0"/>
              <a:t>Grayson Perry: Cabeza de un ángel  / Subodh Gupta: Un dios muy hambriento</a:t>
            </a:r>
          </a:p>
          <a:p>
            <a:pPr eaLnBrk="1" hangingPunct="1">
              <a:buFontTx/>
              <a:buNone/>
            </a:pPr>
            <a:r>
              <a:rPr lang="es-ES" sz="2200" smtClean="0"/>
              <a:t>caído</a:t>
            </a:r>
          </a:p>
        </p:txBody>
      </p:sp>
      <p:pic>
        <p:nvPicPr>
          <p:cNvPr id="21508" name="Picture 10" descr="C:\Documents and Settings\Hp\Mis documentos\Web materiales\Materiales Barroco\01 Materiales y cosas de Barroco\General\Imágenes Para P.Points\Complementos al P.P\Neobarroco\Neobarroco corto\29 Grayson_Perry cabeza de un angel cai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981200"/>
            <a:ext cx="3448050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1" descr="C:\Documents and Settings\Hp\Mis documentos\Web materiales\Materiales Barroco\01 Materiales y cosas de Barroco\General\Imágenes Para P.Points\Complementos al P.P\Neobarroco\Neobarroco corto\30 Subodh Gupta un dios muy hambrien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1981200"/>
            <a:ext cx="5080000" cy="467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152400"/>
            <a:ext cx="9372600" cy="762000"/>
          </a:xfrm>
        </p:spPr>
        <p:txBody>
          <a:bodyPr/>
          <a:lstStyle/>
          <a:p>
            <a:pPr eaLnBrk="1" hangingPunct="1"/>
            <a:r>
              <a:rPr lang="es-ES" smtClean="0"/>
              <a:t>7.- Esplendor de la fealdad: intemporal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25538"/>
            <a:ext cx="8591550" cy="4970462"/>
          </a:xfrm>
        </p:spPr>
        <p:txBody>
          <a:bodyPr/>
          <a:lstStyle/>
          <a:p>
            <a:pPr eaLnBrk="1" hangingPunct="1"/>
            <a:r>
              <a:rPr lang="es-ES" sz="2600" smtClean="0"/>
              <a:t>Matsys (1523-30)         /   Picasso: Srtas. de Avignon (1907)</a:t>
            </a:r>
          </a:p>
        </p:txBody>
      </p:sp>
      <p:pic>
        <p:nvPicPr>
          <p:cNvPr id="22532" name="Picture 6" descr="C:\Documents and Settings\Hp\Mis documentos\Web materiales\Materiales Barroco\01 Materiales y cosas de Barroco\General\Imágenes Para P.Points\Complementos al P.P\Neobarroco\Neobarroco corto\31 Matsys_Ugly_Duchess 1523-15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676400"/>
            <a:ext cx="3303588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 descr="C:\Documents and Settings\Hp\Mis documentos\Web materiales\Materiales Barroco\01 Materiales y cosas de Barroco\General\Imágenes Para P.Points\Complementos al P.P\Neobarroco\Neobarroco corto\32 senoritas_Avin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676400"/>
            <a:ext cx="4927600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762000"/>
          </a:xfrm>
        </p:spPr>
        <p:txBody>
          <a:bodyPr/>
          <a:lstStyle/>
          <a:p>
            <a:pPr eaLnBrk="1" hangingPunct="1"/>
            <a:r>
              <a:rPr lang="es-ES" smtClean="0"/>
              <a:t>7a.- Esplendor de la fealdad: intemporal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667000"/>
            <a:ext cx="9144000" cy="342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smtClean="0"/>
              <a:t>Duchamp                                                 Andy Warhol </a:t>
            </a:r>
            <a:r>
              <a:rPr lang="es-ES" sz="2400" smtClean="0"/>
              <a:t>La fuente (1917)                                                                (1962) </a:t>
            </a:r>
          </a:p>
        </p:txBody>
      </p:sp>
      <p:pic>
        <p:nvPicPr>
          <p:cNvPr id="23556" name="Picture 10" descr="C:\Documents and Settings\Hp\Mis documentos\Web materiales\Materiales Barroco\01 Materiales y cosas de Barroco\General\Imágenes Para P.Points\Complementos al P.P\Neobarroco\Neobarroco corto\33 Frankeste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2400" y="838200"/>
            <a:ext cx="3759200" cy="276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11" descr="C:\Documents and Settings\Hp\Mis documentos\Web materiales\Materiales Barroco\01 Materiales y cosas de Barroco\General\Imágenes Para P.Points\Complementos al P.P\Neobarroco\Neobarroco corto\34 fuente_Ducham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90600" y="3683000"/>
            <a:ext cx="43180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2" descr="C:\Documents and Settings\Hp\Mis documentos\Web materiales\Materiales Barroco\01 Materiales y cosas de Barroco\General\Imágenes Para P.Points\Complementos al P.P\Neobarroco\Neobarroco corto\35 sopas_Campbe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683000"/>
            <a:ext cx="43180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6 CuadroTexto"/>
          <p:cNvSpPr txBox="1">
            <a:spLocks noChangeArrowheads="1"/>
          </p:cNvSpPr>
          <p:nvPr/>
        </p:nvSpPr>
        <p:spPr bwMode="auto">
          <a:xfrm>
            <a:off x="6659563" y="11969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/>
              <a:t>1931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762000"/>
          </a:xfrm>
        </p:spPr>
        <p:txBody>
          <a:bodyPr/>
          <a:lstStyle/>
          <a:p>
            <a:pPr eaLnBrk="1" hangingPunct="1"/>
            <a:r>
              <a:rPr lang="es-ES" smtClean="0"/>
              <a:t>7b.- Esplendor de la fealdad: Religión</a:t>
            </a:r>
            <a:br>
              <a:rPr lang="es-ES" smtClean="0"/>
            </a:br>
            <a:r>
              <a:rPr lang="es-ES" sz="3200" smtClean="0"/>
              <a:t>Cristos martirizados</a:t>
            </a:r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342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sz="2000" dirty="0" err="1" smtClean="0"/>
              <a:t>Matthias</a:t>
            </a:r>
            <a:r>
              <a:rPr lang="es-ES" sz="2000" dirty="0" smtClean="0"/>
              <a:t> </a:t>
            </a:r>
            <a:r>
              <a:rPr lang="es-ES" sz="2000" dirty="0" err="1" smtClean="0"/>
              <a:t>Grünewald</a:t>
            </a:r>
            <a:r>
              <a:rPr lang="es-ES" sz="2000" dirty="0" smtClean="0"/>
              <a:t>: Crucifixión (1515)       Guido Rocha: </a:t>
            </a:r>
            <a:r>
              <a:rPr lang="es-ES" sz="2000" dirty="0" err="1" smtClean="0"/>
              <a:t>Tortured</a:t>
            </a:r>
            <a:r>
              <a:rPr lang="es-ES" sz="2000" dirty="0" smtClean="0"/>
              <a:t> </a:t>
            </a:r>
            <a:r>
              <a:rPr lang="es-ES" sz="2000" dirty="0" err="1" smtClean="0"/>
              <a:t>Christ</a:t>
            </a:r>
            <a:r>
              <a:rPr lang="es-ES" sz="2000" dirty="0" smtClean="0"/>
              <a:t> (1975)</a:t>
            </a:r>
            <a:endParaRPr lang="es-ES" sz="2000" dirty="0" smtClean="0"/>
          </a:p>
        </p:txBody>
      </p:sp>
      <p:pic>
        <p:nvPicPr>
          <p:cNvPr id="24580" name="Picture 9" descr="C:\Documents and Settings\Hp\Mis documentos\Web materiales\Materiales Barroco\01 Materiales y cosas de Barroco\General\Imágenes Para P.Points\Complementos al P.P\Neobarroco\Neobarroco corto\36 cristo_martiriz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3490906" cy="4748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0" descr="C:\Documents and Settings\Hp\Mis documentos\Web materiales\Materiales Barroco\01 Materiales y cosas de Barroco\General\Imágenes Para P.Points\Complementos al P.P\Neobarroco\Neobarroco corto\37 Guido Rocha. Cristo martiriza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1905000"/>
            <a:ext cx="472440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762000"/>
          </a:xfrm>
        </p:spPr>
        <p:txBody>
          <a:bodyPr/>
          <a:lstStyle/>
          <a:p>
            <a:pPr eaLnBrk="1" hangingPunct="1"/>
            <a:r>
              <a:rPr lang="es-ES" smtClean="0"/>
              <a:t>7c.- Esplendor de la fealdad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8915400" cy="3962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smtClean="0"/>
              <a:t>Rembrandt (1606-1669)  / Damien Hirts (1965)</a:t>
            </a:r>
          </a:p>
        </p:txBody>
      </p:sp>
      <p:pic>
        <p:nvPicPr>
          <p:cNvPr id="25604" name="Picture 9" descr="C:\Documents and Settings\Hp\Mis documentos\Web materiales\Materiales Barroco\01 Materiales y cosas de Barroco\General\Imágenes Para P.Points\Complementos al P.P\Neobarroco\Neobarroco corto\38 rembrandt slaugh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447800"/>
            <a:ext cx="373062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10" descr="C:\Documents and Settings\Hp\Mis documentos\Web materiales\Materiales Barroco\01 Materiales y cosas de Barroco\General\Imágenes Para P.Points\Complementos al P.P\Neobarroco\Neobarroco corto\39 obras_Damian_Hirs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7500" y="1447800"/>
            <a:ext cx="47117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762000"/>
          </a:xfrm>
        </p:spPr>
        <p:txBody>
          <a:bodyPr/>
          <a:lstStyle/>
          <a:p>
            <a:pPr eaLnBrk="1" hangingPunct="1"/>
            <a:r>
              <a:rPr lang="es-ES" smtClean="0"/>
              <a:t>7d.- Esplendor de la fealdad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125538"/>
            <a:ext cx="7543800" cy="685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s-ES" smtClean="0"/>
              <a:t>		 Los Simpson (creados en 1987)				</a:t>
            </a:r>
          </a:p>
          <a:p>
            <a:pPr eaLnBrk="1" hangingPunct="1">
              <a:buFontTx/>
              <a:buNone/>
            </a:pPr>
            <a:endParaRPr lang="es-ES" smtClean="0"/>
          </a:p>
          <a:p>
            <a:pPr eaLnBrk="1" hangingPunct="1">
              <a:buFontTx/>
              <a:buNone/>
            </a:pPr>
            <a:endParaRPr lang="es-ES" smtClean="0"/>
          </a:p>
        </p:txBody>
      </p:sp>
      <p:pic>
        <p:nvPicPr>
          <p:cNvPr id="26628" name="Picture 8" descr="C:\Documents and Settings\Hp\Mis documentos\Web materiales\Materiales Barroco\01 Materiales y cosas de Barroco\General\Imágenes Para P.Points\Complementos al P.P\Neobarroco\Neobarroco corto\40 Simp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7300" y="1752600"/>
            <a:ext cx="6629400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762000"/>
          </a:xfrm>
        </p:spPr>
        <p:txBody>
          <a:bodyPr/>
          <a:lstStyle/>
          <a:p>
            <a:pPr eaLnBrk="1" hangingPunct="1"/>
            <a:r>
              <a:rPr lang="es-ES" smtClean="0"/>
              <a:t>7d.- Esplendor de la fealdad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404938" y="1125538"/>
            <a:ext cx="9296401" cy="685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s-ES" smtClean="0"/>
              <a:t>		                     South Park (Creado en 1997) 				</a:t>
            </a:r>
          </a:p>
          <a:p>
            <a:pPr eaLnBrk="1" hangingPunct="1">
              <a:buFontTx/>
              <a:buNone/>
            </a:pPr>
            <a:endParaRPr lang="es-ES" smtClean="0"/>
          </a:p>
          <a:p>
            <a:pPr eaLnBrk="1" hangingPunct="1">
              <a:buFontTx/>
              <a:buNone/>
            </a:pPr>
            <a:endParaRPr lang="es-ES" smtClean="0"/>
          </a:p>
        </p:txBody>
      </p:sp>
      <p:pic>
        <p:nvPicPr>
          <p:cNvPr id="27652" name="Picture 5" descr="F:\proyectos web siglo xvii\Fotos comprimidas\SouthParkWallpaper102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5088" y="1752600"/>
            <a:ext cx="64738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-457200" y="152400"/>
            <a:ext cx="10210800" cy="1371600"/>
          </a:xfrm>
        </p:spPr>
        <p:txBody>
          <a:bodyPr/>
          <a:lstStyle/>
          <a:p>
            <a:pPr eaLnBrk="1" hangingPunct="1"/>
            <a:r>
              <a:rPr lang="es-ES" smtClean="0"/>
              <a:t>7e.- Esplendor de la fealdad: </a:t>
            </a:r>
            <a:br>
              <a:rPr lang="es-ES" smtClean="0"/>
            </a:br>
            <a:r>
              <a:rPr lang="es-ES" smtClean="0"/>
              <a:t>El propio cuerpo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09800"/>
            <a:ext cx="7772400" cy="3886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smtClean="0"/>
              <a:t>              Orlán          Sprague</a:t>
            </a:r>
          </a:p>
          <a:p>
            <a:pPr eaLnBrk="1" hangingPunct="1">
              <a:buFontTx/>
              <a:buNone/>
            </a:pPr>
            <a:endParaRPr lang="es-ES" smtClean="0"/>
          </a:p>
          <a:p>
            <a:pPr eaLnBrk="1" hangingPunct="1">
              <a:buFontTx/>
              <a:buNone/>
            </a:pPr>
            <a:r>
              <a:rPr lang="es-ES" smtClean="0"/>
              <a:t>               Publicidad: </a:t>
            </a:r>
          </a:p>
          <a:p>
            <a:pPr eaLnBrk="1" hangingPunct="1">
              <a:buFontTx/>
              <a:buNone/>
            </a:pPr>
            <a:r>
              <a:rPr lang="es-ES" sz="2400" smtClean="0"/>
              <a:t>                    Isabelle Caro (2007)</a:t>
            </a:r>
          </a:p>
        </p:txBody>
      </p:sp>
      <p:pic>
        <p:nvPicPr>
          <p:cNvPr id="28676" name="Picture 5" descr="C:\Documents and Settings\TOMAS\Mis documentos\Web Universidad\Imágenes\Complementos al P.P\05 Esplendor fealdad\16 Orl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143000"/>
            <a:ext cx="195897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8" descr="C:\Documents and Settings\Hp\Mis documentos\Web materiales\Materiales Barroco\01 Materiales y cosas de Barroco\General\Imágenes Para P.Points\Complementos al P.P\Neobarroco\Neobarroco corto\43 Erik Sprag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1600200"/>
            <a:ext cx="3243263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9" descr="C:\Documents and Settings\Hp\Mis documentos\Web materiales\Materiales Barroco\01 Materiales y cosas de Barroco\General\Imágenes Para P.Points\Complementos al P.P\Neobarroco\Neobarroco corto\44 anorexia-1bm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330700"/>
            <a:ext cx="5080000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368</Words>
  <Application>Microsoft Office PowerPoint</Application>
  <PresentationFormat>Presentación en pantalla (4:3)</PresentationFormat>
  <Paragraphs>64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Times New Roman</vt:lpstr>
      <vt:lpstr>Arial</vt:lpstr>
      <vt:lpstr>Calibri</vt:lpstr>
      <vt:lpstr>Diseño predeterminado</vt:lpstr>
      <vt:lpstr>¿UN NEOBARROCO ACTUAL? [Veamos...]</vt:lpstr>
      <vt:lpstr>1.Temas barrocos reinterpretados:Retrato</vt:lpstr>
      <vt:lpstr>1.Temas barrocos reinterpretados:Retrato</vt:lpstr>
      <vt:lpstr>1.Temas barrocos reinterpretados:Retrato y publicidad</vt:lpstr>
      <vt:lpstr>2.-Temas barrocos: Enanos</vt:lpstr>
      <vt:lpstr>2a.-Temas barrocos: Enanos</vt:lpstr>
      <vt:lpstr>3.-Temas barrocos: Espejo</vt:lpstr>
      <vt:lpstr>3.-Temas barrocos: Espejo</vt:lpstr>
      <vt:lpstr>4.-Temas barrocos: cuadro en el cuadro</vt:lpstr>
      <vt:lpstr>5.-Temas barrocos: bodegones</vt:lpstr>
      <vt:lpstr>5b.- Temas barrocos: bodegones</vt:lpstr>
      <vt:lpstr>5c.- Temas barrocos: bodegones</vt:lpstr>
      <vt:lpstr>5d.- Temas barrocos: bodegones</vt:lpstr>
      <vt:lpstr>Y ahora, un arcimboldo animado</vt:lpstr>
      <vt:lpstr>Vanitas contemporáneas</vt:lpstr>
      <vt:lpstr>Vanitas contemporáneas</vt:lpstr>
      <vt:lpstr>Vanitas contemporáneas</vt:lpstr>
      <vt:lpstr>6.-Temas barrocos:Muerte</vt:lpstr>
      <vt:lpstr>6e.Temas barrocos:Muerte antigua/  moderna</vt:lpstr>
      <vt:lpstr>6e.Temas barrocos:Muerte antigua/  moderna</vt:lpstr>
      <vt:lpstr>7.- Esplendor de la fealdad: intemporal</vt:lpstr>
      <vt:lpstr>7a.- Esplendor de la fealdad: intemporal</vt:lpstr>
      <vt:lpstr>7b.- Esplendor de la fealdad: Religión Cristos martirizados</vt:lpstr>
      <vt:lpstr>7c.- Esplendor de la fealdad</vt:lpstr>
      <vt:lpstr>7d.- Esplendor de la fealdad</vt:lpstr>
      <vt:lpstr>7d.- Esplendor de la fealdad</vt:lpstr>
      <vt:lpstr>7e.- Esplendor de la fealdad:  El propio cuerpo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¿Un neobarroco actual?</dc:title>
  <dc:creator>Carmen</dc:creator>
  <cp:lastModifiedBy>w7</cp:lastModifiedBy>
  <cp:revision>20</cp:revision>
  <dcterms:created xsi:type="dcterms:W3CDTF">2008-03-17T18:20:55Z</dcterms:created>
  <dcterms:modified xsi:type="dcterms:W3CDTF">2019-02-19T07:25:25Z</dcterms:modified>
</cp:coreProperties>
</file>