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104" d="100"/>
          <a:sy n="104" d="100"/>
        </p:scale>
        <p:origin x="142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05F113-E739-44A2-B582-FAB247B4BE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36F77A3-B84B-492F-ADFC-32CE411EBC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D6DBD9-DDA3-4F17-83C6-4CC4DDDB9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B20757-0785-4857-807A-C6C4DDD3C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A1ADD6D-EAAE-41F1-85DD-1F0988795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FB39F-6FF5-4342-BE88-220E825327F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65686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C366A0-AC94-44B2-90E9-DF9F86BAA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1B994FD-264C-44B6-A7BB-9C33B38BE9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FFC388-DCB0-437F-9A96-32500D76E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2D67A9D-6205-421B-AEF5-E21020628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AB99E5F-DD40-4CDE-A2F6-80E645167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6C71D3-94E3-404A-BE8B-BA3FC77803D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43235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D9C9A9-5761-4EA2-9E97-9F44957BF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D2432FA-4B34-46AE-A845-E85B31D649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C014F8-7973-48E4-BB3D-990B486AE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3530261-6E92-418B-B21B-F41B9BD0F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808C64-407B-4969-A671-60BCB8C2E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52F020-7CE3-4337-A4D6-99DED22D925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30555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763C73-1FE4-442A-BC1D-0325AD1AC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1573DDC-6AA9-4134-9851-1A6951528A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A44CB2E-6E99-45A1-9747-E516A62427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CFBAF4F-7626-4D57-8EC8-FD32AD784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6EE72D2-8A0A-4B72-989D-09CA256FF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04160A1-1E41-48BF-87CA-252CFCE0C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0C7079-AF66-49E3-BF14-F644C388BE6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70822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6A4511-248A-4BC2-885F-C17EA8015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B37E279-BCC2-4E12-A938-80A0359A2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17EECE5-0F06-4DEB-94EE-4846670173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48FF9E8-6071-4A08-8AA4-B3C425DF89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C953C8B-EC3C-42C7-84EF-DE7B21D50F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4A2340D-107D-480C-9674-64354393E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05E90D1-0C9A-4FC5-ABC7-D37103E2B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8AEE473-4241-44D0-AFEF-120103319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04503-9B1F-4F23-A55C-24F3C19B3B8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17453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DD1132-56B3-4AAA-93F0-A092426BB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05423AA-BD6C-4273-80E5-C0199320D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CE4FC94-9C49-4EE1-BB06-2FBB1726B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1F50E91-482B-4734-A145-3601387CD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80298F-4BC5-49D8-8487-F2E630F24C8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08944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FE16CF7-0A70-4B9C-9E1F-3CDCAB317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D3CC48-3F88-4499-86F7-7E312DF34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7AB9A73-3D0E-4419-AE2E-94DA2D0DF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AE88B0-CEC3-471F-94B7-6ABA79BB3E3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16028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157CEF-2DA2-46A7-9AD3-7960023B6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E5591A-2122-4BC1-B1A6-8AF2154939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14DD795-D1AB-4B60-9D87-A175D662F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A190316-0F08-412F-A21E-B03044E5C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B5829A4-0CD4-4A74-A675-F378A3EE9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3148985-A184-4E23-875A-22A862488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2B302-4B09-4017-B180-867D17423B9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22332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D26ADE-E6CC-4402-BDA9-6644CFC27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288C3F1-7CD1-4270-981E-43D0AD5E05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AEDDC3B-46F4-4359-BE85-447D4CB80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B2CD682-6415-4A03-96AA-AF170ABAA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3E02943-CE58-4E25-BAE1-CF945A2FA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9F3B44-8464-40C3-B7B5-D6FA64E80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BC08E6-EE0A-447B-8A83-36F4C5E70ED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16071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700130-A8E5-43AE-A52E-FDFE3D98D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0AF4CD8-52DC-485B-9549-1F09A2007A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7758CF-5CA9-4518-856E-2CC929B8D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1E848EC-6CD2-46E6-A0A1-B2A1324C3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5E3547-C357-4B41-A680-2C5403C2D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C7A92F-66A7-4DA7-AEAC-729B94EEC35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12670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0681E00-4AA7-4850-904D-7B05562ED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84CC882-0A18-446A-BB68-410FCEE54D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0E0B51-D2B2-4DB6-8F43-2681515A5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8AADBB-1737-4AFA-A5D9-802C50428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4D0ACA-AE1C-409B-9B16-DED0B6248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72E8A-879F-4C40-B5CC-B980E3E0254D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9580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BF233F9-B850-4EF1-91E4-07D8250904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BD2BA6A-3198-4349-A87F-632E36514D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7380001-CD2C-47AA-851C-72D5C9524A9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53A1748-5883-4939-84C5-52C2FDDF09E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8B9B44A-FEB1-4A12-8A96-37F84EEA065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514E93-EFA0-4005-B5D6-B16E27997021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E660D969-80D4-4417-83D2-4D3F94DA9FB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 anchor="ctr"/>
          <a:lstStyle/>
          <a:p>
            <a:r>
              <a:rPr lang="es-ES" altLang="es-ES" sz="4400"/>
              <a:t>EMBLEMAS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54523596-E74D-4D4F-AC89-D22791C1B2F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endParaRPr lang="es-ES" altLang="es-ES" sz="3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FE40F17D-6977-44A2-9BCA-735EA7C224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1371600"/>
            <a:ext cx="4724400" cy="1143000"/>
          </a:xfrm>
        </p:spPr>
        <p:txBody>
          <a:bodyPr/>
          <a:lstStyle/>
          <a:p>
            <a:r>
              <a:rPr lang="es-ES" altLang="es-ES" sz="3600"/>
              <a:t>Alciato(1492-1550): Emblemata(1531)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BDA17708-C24C-486C-947B-522C046143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ES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5BDEC476-0192-4327-86AD-09A434EC1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57200"/>
            <a:ext cx="39497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A0CEA4-3DD0-4E43-9D33-414736C7A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Estructura del emblema</a:t>
            </a:r>
          </a:p>
        </p:txBody>
      </p:sp>
      <p:pic>
        <p:nvPicPr>
          <p:cNvPr id="6" name="Marcador de contenido 5" descr="Imagen que contiene texto&#10;&#10;Descripción generada automáticamente">
            <a:extLst>
              <a:ext uri="{FF2B5EF4-FFF2-40B4-BE49-F238E27FC236}">
                <a16:creationId xmlns:a16="http://schemas.microsoft.com/office/drawing/2014/main" id="{26030979-9FAE-474C-8DB5-3020F18CB24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94" y="1556792"/>
            <a:ext cx="3540502" cy="5184576"/>
          </a:xfrm>
        </p:spPr>
      </p:pic>
      <p:pic>
        <p:nvPicPr>
          <p:cNvPr id="8" name="Marcador de contenido 7" descr="Imagen que contiene texto&#10;&#10;Descripción generada automáticamente">
            <a:extLst>
              <a:ext uri="{FF2B5EF4-FFF2-40B4-BE49-F238E27FC236}">
                <a16:creationId xmlns:a16="http://schemas.microsoft.com/office/drawing/2014/main" id="{CAC7B770-9D70-4027-97DC-2252CB1FBC8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219" y="1556792"/>
            <a:ext cx="3540502" cy="5184576"/>
          </a:xfrm>
        </p:spPr>
      </p:pic>
    </p:spTree>
    <p:extLst>
      <p:ext uri="{BB962C8B-B14F-4D97-AF65-F5344CB8AC3E}">
        <p14:creationId xmlns:p14="http://schemas.microsoft.com/office/powerpoint/2010/main" val="1076687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5452C5C7-D0B4-4B6B-A54B-A708794027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762000"/>
          </a:xfrm>
        </p:spPr>
        <p:txBody>
          <a:bodyPr/>
          <a:lstStyle/>
          <a:p>
            <a:r>
              <a:rPr lang="es-ES" altLang="es-ES"/>
              <a:t>ALCIATO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7B0C501A-EEF1-407E-8644-3208B40DAC2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s-ES" altLang="es-ES" sz="2800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8AF7C478-048B-4617-B828-C485FC465A7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es-ES" altLang="es-ES" sz="2800"/>
          </a:p>
        </p:txBody>
      </p:sp>
      <p:pic>
        <p:nvPicPr>
          <p:cNvPr id="4101" name="Picture 5">
            <a:extLst>
              <a:ext uri="{FF2B5EF4-FFF2-40B4-BE49-F238E27FC236}">
                <a16:creationId xmlns:a16="http://schemas.microsoft.com/office/drawing/2014/main" id="{D44AAF33-D218-4B61-8AE9-E4FAE8216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14400"/>
            <a:ext cx="4089400" cy="577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2A1D22E5-2DA0-4D95-A43D-6936FEFD3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914400"/>
            <a:ext cx="3608388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1DAF6B1E-C423-4A67-BE18-C84E7223D8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B341705-E2E1-47F6-A8D8-5BD282EACDC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s-ES" altLang="es-ES" sz="280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5A8E8CB7-96AA-458F-8949-213440E2DFF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es-ES" altLang="es-ES" sz="2800"/>
          </a:p>
        </p:txBody>
      </p:sp>
      <p:pic>
        <p:nvPicPr>
          <p:cNvPr id="5125" name="Picture 5">
            <a:extLst>
              <a:ext uri="{FF2B5EF4-FFF2-40B4-BE49-F238E27FC236}">
                <a16:creationId xmlns:a16="http://schemas.microsoft.com/office/drawing/2014/main" id="{91748197-A6EA-4FF1-8CF5-FF0121B1E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23838"/>
            <a:ext cx="8759825" cy="641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A20C715A-861B-4990-B8EA-D3BDAA2E10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BD9B49CF-8810-4C97-BE23-841BA7F0417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s-ES" altLang="es-ES" sz="2800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10106651-16EA-474D-A509-22FD6F0EF8AA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es-ES" altLang="es-ES" sz="2800"/>
          </a:p>
        </p:txBody>
      </p:sp>
      <p:pic>
        <p:nvPicPr>
          <p:cNvPr id="6149" name="Picture 5">
            <a:extLst>
              <a:ext uri="{FF2B5EF4-FFF2-40B4-BE49-F238E27FC236}">
                <a16:creationId xmlns:a16="http://schemas.microsoft.com/office/drawing/2014/main" id="{2B761E0A-52E1-4C8D-8DD3-ED4A7A489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52400"/>
            <a:ext cx="4411663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C2827073-E58C-4522-8DA2-03B7D58895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1295400"/>
            <a:ext cx="4419600" cy="1143000"/>
          </a:xfrm>
        </p:spPr>
        <p:txBody>
          <a:bodyPr/>
          <a:lstStyle/>
          <a:p>
            <a:r>
              <a:rPr lang="es-ES" altLang="es-ES" sz="3200"/>
              <a:t>HOROZCO (1539-1613)</a:t>
            </a:r>
            <a:br>
              <a:rPr lang="es-ES" altLang="es-ES" sz="3200"/>
            </a:br>
            <a:r>
              <a:rPr lang="es-ES" altLang="es-ES" sz="3200"/>
              <a:t>Emblemas (1610)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7B25D275-D1A7-4EAF-B93E-27777B6A021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s-ES" altLang="es-ES" sz="2800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48786EFF-DDC2-4824-9FFE-BE1A819A6163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es-ES" altLang="es-ES" sz="2800"/>
          </a:p>
        </p:txBody>
      </p:sp>
      <p:pic>
        <p:nvPicPr>
          <p:cNvPr id="7173" name="Picture 5">
            <a:extLst>
              <a:ext uri="{FF2B5EF4-FFF2-40B4-BE49-F238E27FC236}">
                <a16:creationId xmlns:a16="http://schemas.microsoft.com/office/drawing/2014/main" id="{2CA2EDF6-F5B0-44FD-A869-E129B09FA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763" y="304800"/>
            <a:ext cx="4233862" cy="637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54C3F4AE-2CDB-40EB-8FDD-17F6F32D69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066800"/>
          </a:xfrm>
        </p:spPr>
        <p:txBody>
          <a:bodyPr/>
          <a:lstStyle/>
          <a:p>
            <a:r>
              <a:rPr lang="es-ES" altLang="es-ES"/>
              <a:t>SAAVEDRA FAJARDO (1584-1648)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A66E33B4-5B70-4AAF-A5E7-573CBAB24F9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s-ES" altLang="es-ES" sz="2800"/>
          </a:p>
        </p:txBody>
      </p:sp>
      <p:sp>
        <p:nvSpPr>
          <p:cNvPr id="8196" name="Rectangle 4">
            <a:extLst>
              <a:ext uri="{FF2B5EF4-FFF2-40B4-BE49-F238E27FC236}">
                <a16:creationId xmlns:a16="http://schemas.microsoft.com/office/drawing/2014/main" id="{141E58BB-3F54-49ED-B14E-8A621EF2569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es-ES" altLang="es-ES" sz="2800"/>
          </a:p>
        </p:txBody>
      </p:sp>
      <p:pic>
        <p:nvPicPr>
          <p:cNvPr id="8197" name="Picture 5">
            <a:extLst>
              <a:ext uri="{FF2B5EF4-FFF2-40B4-BE49-F238E27FC236}">
                <a16:creationId xmlns:a16="http://schemas.microsoft.com/office/drawing/2014/main" id="{34B38878-DAE0-4097-B296-583F7B06E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838200"/>
            <a:ext cx="3916363" cy="584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8BCADF87-ADC2-42E6-9BEA-AF121112C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838200"/>
            <a:ext cx="3398838" cy="583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A281C87-6F42-4F85-B650-21D1FE56C2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3BDEB669-694E-4332-8571-60AA8D6238F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24000"/>
            <a:ext cx="4495800" cy="4572000"/>
          </a:xfrm>
        </p:spPr>
        <p:txBody>
          <a:bodyPr/>
          <a:lstStyle/>
          <a:p>
            <a:r>
              <a:rPr lang="es-ES" altLang="es-ES" sz="2800"/>
              <a:t>Ferendum et sperandum</a:t>
            </a: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E696737B-313B-4F0F-BD39-0EBAC4F8B36B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es-ES" altLang="es-ES" sz="2800"/>
          </a:p>
        </p:txBody>
      </p:sp>
      <p:pic>
        <p:nvPicPr>
          <p:cNvPr id="9221" name="Picture 5">
            <a:extLst>
              <a:ext uri="{FF2B5EF4-FFF2-40B4-BE49-F238E27FC236}">
                <a16:creationId xmlns:a16="http://schemas.microsoft.com/office/drawing/2014/main" id="{2CD4DF04-06FE-4D5E-8F3D-E0F8AA1D1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362200"/>
            <a:ext cx="4343400" cy="417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>
            <a:extLst>
              <a:ext uri="{FF2B5EF4-FFF2-40B4-BE49-F238E27FC236}">
                <a16:creationId xmlns:a16="http://schemas.microsoft.com/office/drawing/2014/main" id="{66055943-A3CE-408D-A339-33769EE19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228600"/>
            <a:ext cx="4176713" cy="642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30</Words>
  <Application>Microsoft Office PowerPoint</Application>
  <PresentationFormat>Presentación en pantalla (4:3)</PresentationFormat>
  <Paragraphs>7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Times New Roman</vt:lpstr>
      <vt:lpstr>Diseño predeterminado</vt:lpstr>
      <vt:lpstr>EMBLEMAS</vt:lpstr>
      <vt:lpstr>Alciato(1492-1550): Emblemata(1531)</vt:lpstr>
      <vt:lpstr>Estructura del emblema</vt:lpstr>
      <vt:lpstr>ALCIATO</vt:lpstr>
      <vt:lpstr>Presentación de PowerPoint</vt:lpstr>
      <vt:lpstr>Presentación de PowerPoint</vt:lpstr>
      <vt:lpstr>HOROZCO (1539-1613) Emblemas (1610)</vt:lpstr>
      <vt:lpstr>SAAVEDRA FAJARDO (1584-1648)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EMBLEMAS</dc:title>
  <dc:creator>Usuario</dc:creator>
  <cp:lastModifiedBy>Tomas Aniorte Portas</cp:lastModifiedBy>
  <cp:revision>2</cp:revision>
  <dcterms:created xsi:type="dcterms:W3CDTF">2006-02-27T19:07:47Z</dcterms:created>
  <dcterms:modified xsi:type="dcterms:W3CDTF">2020-02-04T16:24:46Z</dcterms:modified>
</cp:coreProperties>
</file>